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84" autoAdjust="0"/>
  </p:normalViewPr>
  <p:slideViewPr>
    <p:cSldViewPr>
      <p:cViewPr varScale="1">
        <p:scale>
          <a:sx n="87" d="100"/>
          <a:sy n="87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AEA6FA-9CB1-417F-A1A8-801C2722E5DB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03E040-ED2C-428B-A9E4-20EA3B131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46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33C5-301C-43DF-9065-611DF4528FD1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122C5-57C4-49EC-A012-E4229C5ECA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D80BB-CF7A-40FE-966F-3798C924D7B5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277E-BBB4-4F27-8F1C-61E904239B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73B47-01DF-4360-9DBB-0E97C3ADAB30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2A9C-2A47-4AA8-9C7B-E1CCF86F7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7F125-32D4-40B7-B5F1-592DAD0758FB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F08B-650B-4C3F-9EF5-2AD0EEF53F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8ABE4-9FAC-4305-9C5D-47F9C1E27B4B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5085B-B5A6-4B56-8F0D-E2F819C035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FA95-F096-4F56-B80C-7EC0969E1E0D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ABC0D-EA3D-4DC9-B773-FF10EE8495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CAA9-D151-4F9F-B1DE-9F03EEE8B439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59F71-9452-4CDA-9266-41E06A94B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8B9C0-7B97-41C3-B203-D7D9EDB3C128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E6BCE-905D-4B66-A76E-0EEAB97368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FEE6A-18B7-4446-BE8C-DC32DE947E25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B20BD-24E2-473A-942A-A049A7457B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49C3-CA8A-43A7-8304-D77E874390F0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904D2-C714-47EC-A15A-300EAC88B3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CF257-CEBA-44CA-9B3C-72A5015D915D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73584-994B-4346-97FB-1A232531E2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C00000"/>
            </a:gs>
            <a:gs pos="75000">
              <a:srgbClr val="FF8000"/>
            </a:gs>
            <a:gs pos="50000">
              <a:srgbClr val="FF0000"/>
            </a:gs>
            <a:gs pos="0">
              <a:schemeClr val="tx1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962638-39B2-432D-BB3D-8204EE22E342}" type="datetimeFigureOut">
              <a:rPr lang="en-US"/>
              <a:pPr>
                <a:defRPr/>
              </a:pPr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EEC738-7316-4232-9ECF-DF644042E4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ebgerman.com/german/dialects/" TargetMode="External"/><Relationship Id="rId2" Type="http://schemas.openxmlformats.org/officeDocument/2006/relationships/hyperlink" Target="http://www.andrews.edu/~tidwell/lead689/NonVerba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how.com/info_7979609_german-verbal-nonverbal-communication-style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534400" cy="1752600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Cultural Diversity in German Speaking Countries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378200" cy="1371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Verbal and Non Verbal Communication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667000"/>
            <a:ext cx="5486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0">
              <a:srgbClr val="C000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219200" y="1219200"/>
            <a:ext cx="5105400" cy="1143000"/>
          </a:xfrm>
        </p:spPr>
        <p:txBody>
          <a:bodyPr/>
          <a:lstStyle/>
          <a:p>
            <a:r>
              <a:rPr lang="en-US" smtClean="0"/>
              <a:t>Citation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230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http://www.andrews.edu/~tidwell/lead689/NonVerbal.html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http://webgerman.com/german/dialects/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4"/>
              </a:rPr>
              <a:t>http://www.ehow.com/info_7979609_german-verbal-nonverbal-communication-styles.html</a:t>
            </a: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229600" cy="1143000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Non Verbal Communication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889000" y="2332038"/>
            <a:ext cx="8229600" cy="4525962"/>
          </a:xfrm>
        </p:spPr>
        <p:txBody>
          <a:bodyPr/>
          <a:lstStyle/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In Germany, the thumb is used to count 1, rather than the index finger.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Germans value direct eye contact, particularly during face-to-face conversations.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Smiles are used with discretion, typically being reserved for close friends and family.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Slouching is considered rude in Germany, as well as most European nations.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Placing your hands in your pockets is also considered disrespectful, possibly implying that you are hiding something.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3962400" y="11430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Calibri" pitchFamily="34" charset="0"/>
              </a:rPr>
              <a:t>Eye Contact</a:t>
            </a: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5448300" y="5867400"/>
            <a:ext cx="190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Calibri" pitchFamily="34" charset="0"/>
              </a:rPr>
              <a:t>Hand Shake</a:t>
            </a: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3200400" y="2827338"/>
            <a:ext cx="1371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Smile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3962400" cy="1295400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Formalities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8229600" cy="4572000"/>
          </a:xfrm>
        </p:spPr>
        <p:txBody>
          <a:bodyPr/>
          <a:lstStyle/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Germans generally greet people with handshakes, and possibly a hug or kiss for close friends and family. 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Verbal communication in Germany tends to be more formal than in the United States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German employees tend to refer to all colleagues as either Herr or Frau.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Two forms of you in German, Du (for children, animals, and close friends) and Sie (for colleagues and acquaintances).</a:t>
            </a:r>
          </a:p>
          <a:p>
            <a:r>
              <a:rPr lang="en-US" sz="2400" smtClean="0">
                <a:latin typeface="Tahoma" pitchFamily="34" charset="0"/>
                <a:cs typeface="Tahoma" pitchFamily="34" charset="0"/>
              </a:rPr>
              <a:t>Germans tend to answer the telephone by giving their last names.</a:t>
            </a:r>
            <a:br>
              <a:rPr lang="en-US" sz="2400" smtClean="0">
                <a:latin typeface="Tahoma" pitchFamily="34" charset="0"/>
                <a:cs typeface="Tahoma" pitchFamily="34" charset="0"/>
              </a:rPr>
            </a:br>
            <a:endParaRPr lang="en-US" sz="24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1694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990600" y="914400"/>
            <a:ext cx="5029200" cy="1143000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German Dialects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8"/>
            <a:ext cx="8229600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German dialects are found throughout Germany, Austria, Switzerland, and Liechtenstein.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There are roughly 22 German Dialects throughout Germany and Europe.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German dialects are divided into Upper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(East, West, North Upper German),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Low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(Low Saxon and East Low German)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and Central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(East and West Central German)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Austrian language is said to be a dialect branch of German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(Just as American English and British English).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region known as Bavaria has one of the oldest dialects due to its relative isolation in the earlier stages in development.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5562600" cy="1249363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Were you Listening?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8229600" cy="4525963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2800" smtClean="0">
                <a:latin typeface="Tahoma" pitchFamily="34" charset="0"/>
                <a:cs typeface="Tahoma" pitchFamily="34" charset="0"/>
              </a:rPr>
              <a:t>What form of nonverbal communication do Germans value?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Hand Shakes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Eye Contact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Smiling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smtClean="0">
                <a:latin typeface="Tahoma" pitchFamily="34" charset="0"/>
                <a:cs typeface="Tahoma" pitchFamily="34" charset="0"/>
              </a:rPr>
              <a:t>How many dialects of German are there?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22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20</a:t>
            </a:r>
          </a:p>
          <a:p>
            <a:pPr marL="914400" lvl="1" indent="-514350">
              <a:buFont typeface="Calibri" pitchFamily="34" charset="0"/>
              <a:buAutoNum type="alphaLcParenR"/>
            </a:pPr>
            <a:r>
              <a:rPr lang="en-US" smtClean="0">
                <a:latin typeface="Tahoma" pitchFamily="34" charset="0"/>
                <a:cs typeface="Tahoma" pitchFamily="34" charset="0"/>
              </a:rPr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219200" y="990600"/>
            <a:ext cx="6096000" cy="1143000"/>
          </a:xfrm>
        </p:spPr>
        <p:txBody>
          <a:bodyPr/>
          <a:lstStyle/>
          <a:p>
            <a:r>
              <a:rPr lang="en-US" smtClean="0">
                <a:latin typeface="Tahoma" pitchFamily="34" charset="0"/>
                <a:cs typeface="Tahoma" pitchFamily="34" charset="0"/>
              </a:rPr>
              <a:t>Were you right?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29718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2800" smtClean="0">
                <a:latin typeface="Tahoma" pitchFamily="34" charset="0"/>
                <a:cs typeface="Tahoma" pitchFamily="34" charset="0"/>
              </a:rPr>
              <a:t>B, eye contact, German value eye contact since it establishes a connection between the speaker and listener.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smtClean="0">
                <a:latin typeface="Tahoma" pitchFamily="34" charset="0"/>
                <a:cs typeface="Tahoma" pitchFamily="34" charset="0"/>
              </a:rPr>
              <a:t>A, 22, There are 22 dialects found throughout Germany and Europe.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366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Cultural Diversity in German Speaking Countries</vt:lpstr>
      <vt:lpstr>Non Verbal Communication</vt:lpstr>
      <vt:lpstr>PowerPoint Presentation</vt:lpstr>
      <vt:lpstr>Formalities</vt:lpstr>
      <vt:lpstr>PowerPoint Presentation</vt:lpstr>
      <vt:lpstr>German Dialects</vt:lpstr>
      <vt:lpstr>PowerPoint Presentation</vt:lpstr>
      <vt:lpstr>Were you Listening?</vt:lpstr>
      <vt:lpstr>Were you right?</vt:lpstr>
      <vt:lpstr>Citation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gilbert</dc:creator>
  <cp:lastModifiedBy>SCSadmin</cp:lastModifiedBy>
  <cp:revision>17</cp:revision>
  <cp:lastPrinted>2011-09-01T01:32:06Z</cp:lastPrinted>
  <dcterms:created xsi:type="dcterms:W3CDTF">2011-08-31T22:19:32Z</dcterms:created>
  <dcterms:modified xsi:type="dcterms:W3CDTF">2011-09-01T18:20:10Z</dcterms:modified>
</cp:coreProperties>
</file>